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7a94d14e5a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7a94d14e5a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27b9dc1e50a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27b9dc1e50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27b9dc1e50a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27b9dc1e50a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7b9dc1e50a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7b9dc1e50a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27b9dc1e50a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27b9dc1e50a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hyperlink" Target="mailto:littlecrushers.hillcrestsoccer@gmail.com" TargetMode="External"/><Relationship Id="rId4" Type="http://schemas.openxmlformats.org/officeDocument/2006/relationships/hyperlink" Target="mailto:littlecrushershillcrestsoccer@gmail.com" TargetMode="External"/><Relationship Id="rId5" Type="http://schemas.openxmlformats.org/officeDocument/2006/relationships/hyperlink" Target="mailto:hillcrestlakersoccer@gmail.com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17131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Hillcrest Lakers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Little Crushers</a:t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380502" y="-378525"/>
            <a:ext cx="5399549" cy="43196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Equipment and Set up</a:t>
            </a:r>
            <a:endParaRPr/>
          </a:p>
        </p:txBody>
      </p:sp>
      <p:sp>
        <p:nvSpPr>
          <p:cNvPr id="62" name="Google Shape;62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You will be given an area of the field and please set up each week on that area. 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Your area will be set up for you on the first week, please take the cones and goals with you after the first week and set up each week following. 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You will be given tshirts for your team on week 1, please distribute to your team, they should wear the shirt each week. 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All players should bring a size 3 ball with them each week. 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Sessions</a:t>
            </a:r>
            <a:endParaRPr/>
          </a:p>
        </p:txBody>
      </p:sp>
      <p:sp>
        <p:nvSpPr>
          <p:cNvPr id="68" name="Google Shape;68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Sessions run 1 hour long, please begin prompt at 9am and end by 10am as other teams are coming on the field.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The first 30 minutes should be fun drills (we will provide you examples, but feel free to come up with some on your own). 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The next 30 minutes will be a game against another team. You will be given information on who you play each week. 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The games should be split into two mini games depending on numbers. 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Please try to keep the games at 4v4 or 5v5. It should not be more as this does not encourage a lot of touches on the ball. 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One coach will take one group and the other coach will take the other.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Last week</a:t>
            </a:r>
            <a:endParaRPr/>
          </a:p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During the last week, please end 10 minutes early and give out trophies to your team. You will be provided with trophies/medals on the last week. 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Please give in pugg goals, cones, extra shirts, trophies to the person collecting. Please let them know of any equipment that is broken.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Contact Information</a:t>
            </a:r>
            <a:endParaRPr/>
          </a:p>
        </p:txBody>
      </p:sp>
      <p:sp>
        <p:nvSpPr>
          <p:cNvPr id="80" name="Google Shape;80;p17"/>
          <p:cNvSpPr txBox="1"/>
          <p:nvPr>
            <p:ph idx="1" type="body"/>
          </p:nvPr>
        </p:nvSpPr>
        <p:spPr>
          <a:xfrm>
            <a:off x="311700" y="1152475"/>
            <a:ext cx="8520600" cy="1776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Jessica German - </a:t>
            </a:r>
            <a:r>
              <a:rPr lang="en" u="sng">
                <a:solidFill>
                  <a:schemeClr val="hlink"/>
                </a:solidFill>
                <a:hlinkClick r:id="rId3"/>
              </a:rPr>
              <a:t>littlecrushers.hillcrestsoccer@gmail.com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Danielle Scavone - </a:t>
            </a:r>
            <a:r>
              <a:rPr lang="en" u="sng">
                <a:solidFill>
                  <a:schemeClr val="hlink"/>
                </a:solidFill>
                <a:hlinkClick r:id="rId4"/>
              </a:rPr>
              <a:t>littlecrushershillcrestsoccer@gmail.com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Kelly Murphy - </a:t>
            </a:r>
            <a:r>
              <a:rPr lang="en" u="sng">
                <a:solidFill>
                  <a:schemeClr val="hlink"/>
                </a:solidFill>
                <a:hlinkClick r:id="rId5"/>
              </a:rPr>
              <a:t>hillcrestlakersoccer@gmail.com</a:t>
            </a:r>
            <a:r>
              <a:rPr lang="en"/>
              <a:t> 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556075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